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3" r:id="rId7"/>
    <p:sldId id="264" r:id="rId8"/>
    <p:sldId id="262" r:id="rId9"/>
    <p:sldId id="261" r:id="rId10"/>
    <p:sldId id="265" r:id="rId11"/>
    <p:sldId id="266" r:id="rId12"/>
    <p:sldId id="276" r:id="rId13"/>
    <p:sldId id="275" r:id="rId14"/>
    <p:sldId id="274" r:id="rId15"/>
    <p:sldId id="273" r:id="rId16"/>
    <p:sldId id="272" r:id="rId17"/>
    <p:sldId id="270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4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F05A0-8FF5-40A8-8355-5CBF166C71FA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F5F4-EDD4-4E8B-8A44-6B37506132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229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F05A0-8FF5-40A8-8355-5CBF166C71FA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F5F4-EDD4-4E8B-8A44-6B37506132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36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F05A0-8FF5-40A8-8355-5CBF166C71FA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F5F4-EDD4-4E8B-8A44-6B37506132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368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F05A0-8FF5-40A8-8355-5CBF166C71FA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F5F4-EDD4-4E8B-8A44-6B37506132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106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F05A0-8FF5-40A8-8355-5CBF166C71FA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F5F4-EDD4-4E8B-8A44-6B37506132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655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F05A0-8FF5-40A8-8355-5CBF166C71FA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F5F4-EDD4-4E8B-8A44-6B37506132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634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F05A0-8FF5-40A8-8355-5CBF166C71FA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F5F4-EDD4-4E8B-8A44-6B37506132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90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F05A0-8FF5-40A8-8355-5CBF166C71FA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F5F4-EDD4-4E8B-8A44-6B37506132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416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F05A0-8FF5-40A8-8355-5CBF166C71FA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F5F4-EDD4-4E8B-8A44-6B37506132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988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F05A0-8FF5-40A8-8355-5CBF166C71FA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F5F4-EDD4-4E8B-8A44-6B37506132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159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F05A0-8FF5-40A8-8355-5CBF166C71FA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DF5F4-EDD4-4E8B-8A44-6B37506132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423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F05A0-8FF5-40A8-8355-5CBF166C71FA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DF5F4-EDD4-4E8B-8A44-6B37506132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8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548680"/>
            <a:ext cx="8496944" cy="77251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kk-KZ" sz="3200" b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РЕСПУБЛИКАЛЫҚ БІРЫҢҒАЙ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«ЖАС ҰЛАН»</a:t>
            </a:r>
            <a:endParaRPr lang="kk-KZ" sz="3200" b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БАЛАЛАР  МЕН ЖАСӨСПІРІМДЕР</a:t>
            </a:r>
          </a:p>
          <a:p>
            <a:pPr algn="ctr"/>
            <a:r>
              <a:rPr lang="kk-KZ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ҰЙЫМЫ</a:t>
            </a:r>
          </a:p>
          <a:p>
            <a:pPr algn="ctr"/>
            <a:endParaRPr lang="ru-RU" sz="3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РЕСПУБЛИКАНСКАЯ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ЕДИНАЯ  ДЕТСКО-ЮНОШЕСКАЯ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ОРГАНИЗАЦИЯ</a:t>
            </a:r>
            <a:endParaRPr lang="ru-RU" sz="3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«ЖАС ҰЛАН»</a:t>
            </a:r>
            <a:endParaRPr lang="ru-RU" sz="3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34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548680"/>
            <a:ext cx="8496944" cy="82176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kk-KZ" sz="3200" b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РЕСПУБЛИКАЛЫҚ БІРЫҢҒАЙ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«ЖАС ҰЛАН»</a:t>
            </a:r>
            <a:endParaRPr lang="kk-KZ" sz="3200" b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БАЛАЛАР  МЕН ЖАСӨСПІРІМДЕР</a:t>
            </a:r>
          </a:p>
          <a:p>
            <a:pPr algn="ctr"/>
            <a:r>
              <a:rPr lang="kk-KZ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ҰЙЫМЫНА ҚАБЫЛДАУ РӘСІМІ</a:t>
            </a:r>
          </a:p>
          <a:p>
            <a:pPr algn="ctr"/>
            <a:endParaRPr lang="ru-RU" sz="3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ПРИНЯТИЕ В</a:t>
            </a:r>
            <a:endParaRPr lang="ru-RU" sz="32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РЕСПУБЛИКАНСКУЮ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ЕДИНУЮ  ДЕТСКО-ЮНОШЕСКУЮ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ОРГАНИЗАЦИЮ</a:t>
            </a:r>
            <a:endParaRPr lang="ru-RU" sz="3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«ЖАС ҰЛАН»</a:t>
            </a:r>
            <a:endParaRPr lang="ru-RU" sz="3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409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332656"/>
            <a:ext cx="846430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Біздің мектебіміздегі балалар </a:t>
            </a:r>
          </a:p>
          <a:p>
            <a:pPr algn="ctr"/>
            <a:r>
              <a:rPr lang="kk-KZ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ұйымның өмірі</a:t>
            </a:r>
          </a:p>
          <a:p>
            <a:pPr algn="ctr"/>
            <a:r>
              <a:rPr lang="kk-KZ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ЖИЗНЬ ДЕТСКОЙ ОРГАНИЗАЦИИ</a:t>
            </a:r>
          </a:p>
          <a:p>
            <a:pPr algn="ctr"/>
            <a:r>
              <a:rPr lang="kk-KZ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НАШЕЙ ШКОЛЫ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article10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852935"/>
            <a:ext cx="2487977" cy="217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Жас_қыран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852934"/>
            <a:ext cx="3168352" cy="217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43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19.11.14\19891\123\20160413_120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16632"/>
            <a:ext cx="2987824" cy="224086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19.11.14\19891\123\20160413_1206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2283718" cy="237288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19.11.14\19891\123\20160413_1209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204" y="188640"/>
            <a:ext cx="2882458" cy="24482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19.11.14\19891\123\20160413_12184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0" y="2780928"/>
            <a:ext cx="4320480" cy="32403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19.11.14\19891\123\20160413_1220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924944"/>
            <a:ext cx="3347633" cy="34688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057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19.11.14\19891\123\20160413_1227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32656"/>
            <a:ext cx="4128459" cy="30963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19.11.14\19891\123\20160413_1227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20688"/>
            <a:ext cx="3744416" cy="31683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19.11.14\19891\123\20160413_1228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789040"/>
            <a:ext cx="4752528" cy="28083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80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19.11.14\19891\123\20160413_1229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3" y="116632"/>
            <a:ext cx="4561323" cy="30243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19.11.14\19891\123\20160413_1235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720" y="188640"/>
            <a:ext cx="3208695" cy="37170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19.11.14\19891\123\20160413_1258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29000"/>
            <a:ext cx="5220072" cy="29362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53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:\19.11.14\19891\123\20160413_1259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5328592" cy="31683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19.11.14\19891\123\20151202_1750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212976"/>
            <a:ext cx="5148064" cy="337499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43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D:\19.11.14\19891\123\20151202_1752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7594"/>
            <a:ext cx="5688632" cy="31914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19.11.14\19891\123\20160203_1814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594" y="3573016"/>
            <a:ext cx="5978830" cy="29429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48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D:\19.11.14\19891\123\20160203_1817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83968" cy="32129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19.11.14\19891\123\20160303_1234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60648"/>
            <a:ext cx="3600400" cy="35730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19.11.14\19891\123\20160303_1234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24944"/>
            <a:ext cx="5143500" cy="36724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7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USER\Desktop\22\IMG-20171018-WA0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4896544" cy="29805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Desktop\22\IMG-20171018-WA00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708920"/>
            <a:ext cx="5126203" cy="38446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1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USER\Desktop\22\IMG_20171016_0852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63105"/>
            <a:ext cx="4403165" cy="41299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SER\Desktop\22\IMG_20171016_0851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302" y="7173416"/>
            <a:ext cx="16085586" cy="2144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USER\Desktop\22\IMG_20171016_0851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268760"/>
            <a:ext cx="4456294" cy="53656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24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USER\Desktop\22\IMG_20170306_1637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61" y="332656"/>
            <a:ext cx="7488832" cy="32321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ER\Desktop\22\IMG_20170306_1657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717032"/>
            <a:ext cx="7632848" cy="30701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41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USER\Desktop\22\IMG_20171020_1526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3589464" cy="31683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USER\Desktop\22\IMG_20171020_1607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836712"/>
            <a:ext cx="4464496" cy="5400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42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USER\Desktop\22\IMG_20170511_1714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5" y="188639"/>
            <a:ext cx="5182497" cy="388687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USER\Desktop\22\IMG_20170511_1715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257" y="692695"/>
            <a:ext cx="4025838" cy="55840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02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USER\Desktop\22\IMG_20170511_1821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3744415" cy="36724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USER\Desktop\22\IMG_20170310_1757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760" y="1340768"/>
            <a:ext cx="5813240" cy="52960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61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USER\Desktop\22\IMG_20170310_1802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4176464" cy="37444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USER\Desktop\22\IMG_20170511_194526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980728"/>
            <a:ext cx="4032448" cy="53285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37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USER\Desktop\22\IMG_20170511_1947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7055"/>
            <a:ext cx="8351853" cy="626389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36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" y="0"/>
            <a:ext cx="912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7022" y="620688"/>
            <a:ext cx="8563691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6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НАЗАРЛАРЫҢЫЗҒА </a:t>
            </a:r>
          </a:p>
          <a:p>
            <a:pPr algn="ctr"/>
            <a:r>
              <a:rPr lang="kk-KZ" sz="6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РАХМЕТ!!!</a:t>
            </a:r>
          </a:p>
          <a:p>
            <a:pPr algn="ctr"/>
            <a:r>
              <a:rPr lang="kk-KZ" sz="6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СПАСИБО ЗА </a:t>
            </a:r>
          </a:p>
          <a:p>
            <a:pPr algn="ctr"/>
            <a:r>
              <a:rPr lang="kk-KZ" sz="6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ВНИМАНИЕ!!!</a:t>
            </a:r>
            <a:endParaRPr lang="ru-RU" sz="6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55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43</Words>
  <Application>Microsoft Office PowerPoint</Application>
  <PresentationFormat>Экран (4:3)</PresentationFormat>
  <Paragraphs>33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17</cp:revision>
  <dcterms:created xsi:type="dcterms:W3CDTF">2017-12-11T09:04:45Z</dcterms:created>
  <dcterms:modified xsi:type="dcterms:W3CDTF">2017-12-11T12:52:54Z</dcterms:modified>
</cp:coreProperties>
</file>